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192"/>
  </p:normalViewPr>
  <p:slideViewPr>
    <p:cSldViewPr snapToGrid="0" snapToObjects="1">
      <p:cViewPr varScale="1">
        <p:scale>
          <a:sx n="88" d="100"/>
          <a:sy n="88" d="100"/>
        </p:scale>
        <p:origin x="15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339102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EYFS – Colour and Count to 5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FA2BFB5D-25D9-114B-DF8C-5321F2A76CD7}"/>
              </a:ext>
            </a:extLst>
          </p:cNvPr>
          <p:cNvSpPr/>
          <p:nvPr/>
        </p:nvSpPr>
        <p:spPr>
          <a:xfrm>
            <a:off x="271463" y="733254"/>
            <a:ext cx="9344025" cy="459021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57558BDE-31E3-0D51-FB39-F7A4DD320124}"/>
              </a:ext>
            </a:extLst>
          </p:cNvPr>
          <p:cNvSpPr/>
          <p:nvPr/>
        </p:nvSpPr>
        <p:spPr>
          <a:xfrm>
            <a:off x="1385618" y="5496905"/>
            <a:ext cx="985619" cy="819226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4A990E6-20DC-2084-8FE5-286F75E5D82E}"/>
              </a:ext>
            </a:extLst>
          </p:cNvPr>
          <p:cNvSpPr/>
          <p:nvPr/>
        </p:nvSpPr>
        <p:spPr>
          <a:xfrm>
            <a:off x="3644357" y="5496903"/>
            <a:ext cx="985619" cy="819226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27CEB59D-2D06-5F53-58FC-E9ED3671C1CC}"/>
              </a:ext>
            </a:extLst>
          </p:cNvPr>
          <p:cNvSpPr/>
          <p:nvPr/>
        </p:nvSpPr>
        <p:spPr>
          <a:xfrm>
            <a:off x="5903096" y="5496903"/>
            <a:ext cx="985619" cy="819226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E2DC9CE-7C70-7E2D-C2F3-05F576A5AE1C}"/>
              </a:ext>
            </a:extLst>
          </p:cNvPr>
          <p:cNvSpPr/>
          <p:nvPr/>
        </p:nvSpPr>
        <p:spPr>
          <a:xfrm>
            <a:off x="8161835" y="5496903"/>
            <a:ext cx="985619" cy="819226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63094AF-F270-9686-A807-FF477F6D092A}"/>
              </a:ext>
            </a:extLst>
          </p:cNvPr>
          <p:cNvSpPr txBox="1"/>
          <p:nvPr/>
        </p:nvSpPr>
        <p:spPr>
          <a:xfrm>
            <a:off x="3360267" y="180044"/>
            <a:ext cx="62039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Colour each image the same, then count and write how many of each image there is in the boxes at the bottom.</a:t>
            </a:r>
          </a:p>
        </p:txBody>
      </p:sp>
      <p:pic>
        <p:nvPicPr>
          <p:cNvPr id="11" name="Picture 1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1DCD2044-4C91-36FC-2550-23CF4B6995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110" y="807716"/>
            <a:ext cx="1604692" cy="1604692"/>
          </a:xfrm>
          <a:prstGeom prst="rect">
            <a:avLst/>
          </a:prstGeom>
        </p:spPr>
      </p:pic>
      <p:pic>
        <p:nvPicPr>
          <p:cNvPr id="17" name="Picture 1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AA51E5C7-27B1-F6CD-0375-3C51F9A145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164" y="2342691"/>
            <a:ext cx="1612450" cy="1612450"/>
          </a:xfrm>
          <a:prstGeom prst="rect">
            <a:avLst/>
          </a:prstGeom>
        </p:spPr>
      </p:pic>
      <p:pic>
        <p:nvPicPr>
          <p:cNvPr id="29" name="Picture 2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79CCC038-E823-5D4B-4B07-10AE2320FF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09592" y="2476004"/>
            <a:ext cx="1735836" cy="1735836"/>
          </a:xfrm>
          <a:prstGeom prst="rect">
            <a:avLst/>
          </a:prstGeom>
        </p:spPr>
      </p:pic>
      <p:pic>
        <p:nvPicPr>
          <p:cNvPr id="33" name="Picture 3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443A9728-7BF6-BDD8-AC3C-9ABAAFE817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9686" y="1438506"/>
            <a:ext cx="1378624" cy="1378624"/>
          </a:xfrm>
          <a:prstGeom prst="rect">
            <a:avLst/>
          </a:prstGeom>
        </p:spPr>
      </p:pic>
      <p:pic>
        <p:nvPicPr>
          <p:cNvPr id="34" name="Picture 3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EEE52144-89C6-0E50-01C4-BFAB2BA8AB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935" y="5475672"/>
            <a:ext cx="840458" cy="840458"/>
          </a:xfrm>
          <a:prstGeom prst="rect">
            <a:avLst/>
          </a:prstGeom>
        </p:spPr>
      </p:pic>
      <p:pic>
        <p:nvPicPr>
          <p:cNvPr id="35" name="Picture 3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F92130E-B2BA-98F2-C116-57BCC2F8D2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8526" y="5496904"/>
            <a:ext cx="811992" cy="811992"/>
          </a:xfrm>
          <a:prstGeom prst="rect">
            <a:avLst/>
          </a:prstGeom>
        </p:spPr>
      </p:pic>
      <p:pic>
        <p:nvPicPr>
          <p:cNvPr id="36" name="Picture 3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743494ED-5554-3777-4499-A24443EE87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1056" y="5496903"/>
            <a:ext cx="823687" cy="823687"/>
          </a:xfrm>
          <a:prstGeom prst="rect">
            <a:avLst/>
          </a:prstGeom>
        </p:spPr>
      </p:pic>
      <p:pic>
        <p:nvPicPr>
          <p:cNvPr id="37" name="Picture 3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796EDA27-649F-A54F-4EC8-4572194DD7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06302" y="5496903"/>
            <a:ext cx="811992" cy="811992"/>
          </a:xfrm>
          <a:prstGeom prst="rect">
            <a:avLst/>
          </a:prstGeom>
        </p:spPr>
      </p:pic>
      <p:pic>
        <p:nvPicPr>
          <p:cNvPr id="39" name="Picture 3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BE681FA-8053-322B-B6E7-2F4FFC55A5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65332" y="3749676"/>
            <a:ext cx="1378624" cy="1378624"/>
          </a:xfrm>
          <a:prstGeom prst="rect">
            <a:avLst/>
          </a:prstGeom>
        </p:spPr>
      </p:pic>
      <p:pic>
        <p:nvPicPr>
          <p:cNvPr id="40" name="Picture 3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83570FCD-D81D-11E9-DE3A-B7238D7FF6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64103">
            <a:off x="4430556" y="914720"/>
            <a:ext cx="1604692" cy="1604692"/>
          </a:xfrm>
          <a:prstGeom prst="rect">
            <a:avLst/>
          </a:prstGeom>
        </p:spPr>
      </p:pic>
      <p:pic>
        <p:nvPicPr>
          <p:cNvPr id="41" name="Picture 4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0959585-4152-BD1D-20FA-0E9EE11643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685674">
            <a:off x="4872902" y="3942599"/>
            <a:ext cx="1629132" cy="1629132"/>
          </a:xfrm>
          <a:prstGeom prst="rect">
            <a:avLst/>
          </a:prstGeom>
        </p:spPr>
      </p:pic>
      <p:pic>
        <p:nvPicPr>
          <p:cNvPr id="42" name="Picture 4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EA935A4E-C9B3-66A2-4344-BB7081B0ED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871" y="3523608"/>
            <a:ext cx="1604692" cy="1604692"/>
          </a:xfrm>
          <a:prstGeom prst="rect">
            <a:avLst/>
          </a:prstGeom>
        </p:spPr>
      </p:pic>
      <p:pic>
        <p:nvPicPr>
          <p:cNvPr id="43" name="Picture 4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AF6A8723-184D-F357-0C43-A8508B252D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5788" y="1089066"/>
            <a:ext cx="1604692" cy="1604692"/>
          </a:xfrm>
          <a:prstGeom prst="rect">
            <a:avLst/>
          </a:prstGeom>
        </p:spPr>
      </p:pic>
      <p:pic>
        <p:nvPicPr>
          <p:cNvPr id="45" name="Picture 4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7DF4FCD1-6490-F7EE-6F5A-E847F8C2C6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9622" y="984495"/>
            <a:ext cx="1604692" cy="1604692"/>
          </a:xfrm>
          <a:prstGeom prst="rect">
            <a:avLst/>
          </a:prstGeom>
        </p:spPr>
      </p:pic>
      <p:pic>
        <p:nvPicPr>
          <p:cNvPr id="46" name="Picture 4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D597984D-13F5-0D31-A7B1-1BA8F2F436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4530" y="2965969"/>
            <a:ext cx="1604692" cy="1604692"/>
          </a:xfrm>
          <a:prstGeom prst="rect">
            <a:avLst/>
          </a:prstGeom>
        </p:spPr>
      </p:pic>
      <p:pic>
        <p:nvPicPr>
          <p:cNvPr id="48" name="Picture 4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E7E4BDB-F1DC-BD83-44E7-20B8CCDC10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529673">
            <a:off x="2272382" y="3150103"/>
            <a:ext cx="1612450" cy="161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33</Words>
  <Application>Microsoft Macintosh PowerPoint</Application>
  <PresentationFormat>A4 Paper (210x297 mm)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8</cp:revision>
  <dcterms:created xsi:type="dcterms:W3CDTF">2022-02-01T11:05:46Z</dcterms:created>
  <dcterms:modified xsi:type="dcterms:W3CDTF">2023-12-01T10:42:16Z</dcterms:modified>
</cp:coreProperties>
</file>